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8"/>
  </p:notesMasterIdLst>
  <p:sldIdLst>
    <p:sldId id="256" r:id="rId2"/>
    <p:sldId id="257" r:id="rId3"/>
    <p:sldId id="269" r:id="rId4"/>
    <p:sldId id="270" r:id="rId5"/>
    <p:sldId id="272" r:id="rId6"/>
    <p:sldId id="27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542B-2928-4E6F-AC24-642E6B8AEE48}" type="datetimeFigureOut">
              <a:rPr lang="nb-NO" smtClean="0"/>
              <a:t>25.02.2021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24D05-971C-4263-A3C6-37834260FC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5059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5D85DF-D230-4997-9C8D-CAB259F18675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93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70BB0-35C8-4ADF-AF19-BCAEF1CF347F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124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4E39-F73D-41D3-AA07-CCD2E8D32303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41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E2B-C30D-4A96-8750-90FF3020DB0F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5421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2662-5688-40EB-85F6-4D2D2787E8E7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95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C586-F8A7-45AC-88D1-53AC484CD93F}" type="datetime1">
              <a:rPr lang="nb-NO" smtClean="0"/>
              <a:t>25.02.2021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391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90DA0-2A37-451F-BC55-596E11840386}" type="datetime1">
              <a:rPr lang="nb-NO" smtClean="0"/>
              <a:t>25.02.2021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167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18E1-13E2-4301-BCE5-FCF62410FB62}" type="datetime1">
              <a:rPr lang="nb-NO" smtClean="0"/>
              <a:t>25.02.2021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745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1E6E-4D74-416B-9E72-BEAD8E30AB91}" type="datetime1">
              <a:rPr lang="nb-NO" smtClean="0"/>
              <a:t>25.02.2021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540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3AC30-3634-486B-BD5B-6D722181D0AF}" type="datetime1">
              <a:rPr lang="nb-NO" smtClean="0"/>
              <a:t>25.02.2021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308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EEBC-C399-4948-88E9-2EE9A7D0524A}" type="datetime1">
              <a:rPr lang="nb-NO" smtClean="0"/>
              <a:t>25.02.2021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662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F1E846C-6760-4434-8A00-DFCECB7B6AA3}" type="datetime1">
              <a:rPr lang="nb-NO" smtClean="0"/>
              <a:t>25.02.2021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467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Segmentering og clustering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Kapittel 13</a:t>
            </a:r>
            <a:endParaRPr lang="nb-N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251" t="-2210" r="-3306" b="2915"/>
          <a:stretch/>
        </p:blipFill>
        <p:spPr>
          <a:xfrm>
            <a:off x="10221138" y="4168644"/>
            <a:ext cx="1711604" cy="24191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10447250" y="6587834"/>
            <a:ext cx="12593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 smtClean="0"/>
              <a:t>© Ragnhild Silkoset</a:t>
            </a:r>
            <a:endParaRPr lang="nb-NO" sz="1000" dirty="0"/>
          </a:p>
        </p:txBody>
      </p:sp>
    </p:spTree>
    <p:extLst>
      <p:ext uri="{BB962C8B-B14F-4D97-AF65-F5344CB8AC3E}">
        <p14:creationId xmlns:p14="http://schemas.microsoft.com/office/powerpoint/2010/main" val="20730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10689336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Segmentering og clustering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Segmentering handler om å clustre respondentene inn i grupper hvor de har fellestrekk som gjør at de er like hverandre, men er samtidig ulike andre grupper. Målsetting med clustering er å optimalisere likhet og ulikhet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Tre teknikker: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Ikke-hierarkisk clustering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Hierarkisk clustering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Clustering på variabelnivå</a:t>
            </a:r>
            <a:endParaRPr lang="nb-NO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2</a:t>
            </a:fld>
            <a:endParaRPr lang="nb-NO"/>
          </a:p>
        </p:txBody>
      </p:sp>
      <p:pic>
        <p:nvPicPr>
          <p:cNvPr id="12" name="Picture 11" descr="market analyses carto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7519" y="3599411"/>
            <a:ext cx="3003637" cy="2989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44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Ikke-hierarkisk clustering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 utgangspunkt i centroider plasseres clustrenes senter slik at hvert cluster har en grad av liket samtidig som at clustrene har en maksimal avstand. Vanligste metoden er K-</a:t>
            </a:r>
            <a:r>
              <a:rPr lang="nb-NO" sz="28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means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clustering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Fem temaer: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K-</a:t>
            </a:r>
            <a:r>
              <a:rPr lang="nb-NO" sz="2000" dirty="0" err="1" smtClean="0">
                <a:solidFill>
                  <a:schemeClr val="tx1"/>
                </a:solidFill>
              </a:rPr>
              <a:t>means</a:t>
            </a:r>
            <a:r>
              <a:rPr lang="nb-NO" sz="2000" dirty="0" smtClean="0">
                <a:solidFill>
                  <a:schemeClr val="tx1"/>
                </a:solidFill>
              </a:rPr>
              <a:t> clustering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err="1" smtClean="0">
                <a:solidFill>
                  <a:schemeClr val="tx1"/>
                </a:solidFill>
              </a:rPr>
              <a:t>Centoider</a:t>
            </a: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Konvergering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Navnsetting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Videre analyser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195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Hierarkisk clustering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Baseres på trestrukturer som er delende eller samlende. Oppdeling skjer ut fra likhet mellom datapunktene. Knekkpunktet vises i grafen for å identifisere antall anbefalte clustre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To typer: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Delende (divisive)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Samlende (agglomerative)</a:t>
            </a:r>
            <a:endParaRPr lang="nb-NO" sz="20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67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Variabel clustering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>
                <a:solidFill>
                  <a:schemeClr val="tx1"/>
                </a:solidFill>
              </a:rPr>
              <a:t/>
            </a:r>
            <a:br>
              <a:rPr lang="nb-NO" sz="3000" kern="1200" dirty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Samme som de andre clustering teknikkene bortsett fra at likhetene ses på ut fra variabelnivå. 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Ikke </a:t>
            </a:r>
            <a:r>
              <a:rPr lang="nb-NO" sz="28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utdypet videre i 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boka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En type: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Variabel clustering</a:t>
            </a:r>
            <a:endParaRPr lang="nb-NO" sz="20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290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10689336" cy="2926080"/>
          </a:xfrm>
        </p:spPr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Oppsummering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Clusteringen kan skje på ulike måter, men handler om å gruppere respondentene slik at de har karakteristikker som gjør at de er like hverandre, men er samtidig ulike andre grupper. Målsetting med clustering er å optimalisere likhet og ulikhet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9347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nb-NO" sz="2000" b="1" dirty="0" smtClean="0">
                <a:solidFill>
                  <a:schemeClr val="tx1"/>
                </a:solidFill>
              </a:rPr>
              <a:t>Tre teknikker:</a:t>
            </a:r>
            <a:endParaRPr lang="nb-NO" sz="2000" b="1" dirty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Ikke-hierarkisk clustering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Hierarkisk clustering</a:t>
            </a:r>
          </a:p>
          <a:p>
            <a:pPr marL="514350" indent="-514350" algn="l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Variabel clustering</a:t>
            </a:r>
            <a:endParaRPr lang="nb-NO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745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Metode 2021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927CBA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346</TotalTime>
  <Words>235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Corbel</vt:lpstr>
      <vt:lpstr>Basis</vt:lpstr>
      <vt:lpstr>Segmentering og clustering</vt:lpstr>
      <vt:lpstr>Segmentering og clustering  Segmentering handler om å clustre respondentene inn i grupper hvor de har fellestrekk som gjør at de er like hverandre, men er samtidig ulike andre grupper. Målsetting med clustering er å optimalisere likhet og ulikhet</vt:lpstr>
      <vt:lpstr>Ikke-hierarkisk clustering  Med utgangspunkt i centroider plasseres clustrenes senter slik at hvert cluster har en grad av liket samtidig som at clustrene har en maksimal avstand. Vanligste metoden er K-means clustering</vt:lpstr>
      <vt:lpstr>Hierarkisk clustering  Baseres på trestrukturer som er delende eller samlende. Oppdeling skjer ut fra likhet mellom datapunktene. Knekkpunktet vises i grafen for å identifisere antall anbefalte clustre</vt:lpstr>
      <vt:lpstr>Variabel clustering  Samme som de andre clustering teknikkene bortsett fra at likhetene ses på ut fra variabelnivå. Ikke utdypet videre i boka</vt:lpstr>
      <vt:lpstr>Oppsummering  Clusteringen kan skje på ulike måter, men handler om å gruppere respondentene slik at de har karakteristikker som gjør at de er like hverandre, men er samtidig ulike andre grupper. Målsetting med clustering er å optimalisere likhet og ulikhet</vt:lpstr>
    </vt:vector>
  </TitlesOfParts>
  <Company>BI Norwegian Business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Kvalitative metoder</dc:title>
  <dc:creator>Silkoset, Ragnhild</dc:creator>
  <cp:lastModifiedBy>Silkoset, Ragnhild</cp:lastModifiedBy>
  <cp:revision>41</cp:revision>
  <dcterms:created xsi:type="dcterms:W3CDTF">2021-02-24T08:22:55Z</dcterms:created>
  <dcterms:modified xsi:type="dcterms:W3CDTF">2021-02-25T10:56:02Z</dcterms:modified>
</cp:coreProperties>
</file>